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4" r:id="rId16"/>
    <p:sldId id="272" r:id="rId17"/>
    <p:sldId id="273" r:id="rId18"/>
    <p:sldId id="275" r:id="rId19"/>
    <p:sldId id="277" r:id="rId20"/>
    <p:sldId id="276" r:id="rId21"/>
    <p:sldId id="283" r:id="rId22"/>
    <p:sldId id="284" r:id="rId23"/>
    <p:sldId id="278" r:id="rId24"/>
    <p:sldId id="279" r:id="rId25"/>
    <p:sldId id="285" r:id="rId26"/>
    <p:sldId id="280" r:id="rId27"/>
    <p:sldId id="281" r:id="rId28"/>
    <p:sldId id="286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17C6A-D3D3-1F48-8F67-E27D51F0A5E3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6A1D-99F9-2648-AA3E-463BD26EC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AB784C-CD6B-CC4B-B844-C414DDADD026}" type="slidenum">
              <a:rPr lang="en-US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9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3DEE67-8F2E-3E48-83E1-7FBF842C864E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5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A8C1AB-50D9-D643-9C30-2F3B1432D530}" type="slidenum">
              <a:rPr lang="en-US"/>
              <a:pPr/>
              <a:t>23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71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DACE18-7C38-2B41-AF91-2CDDCA7D2A84}" type="slidenum">
              <a:rPr lang="en-US"/>
              <a:pPr/>
              <a:t>24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8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C7E297-E377-A64C-A094-5AFE0F365A17}" type="slidenum">
              <a:rPr lang="en-US"/>
              <a:pPr/>
              <a:t>26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72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7B3C48-09DD-4B49-90B8-3C7CD4C9BD98}" type="slidenum">
              <a:rPr lang="en-US"/>
              <a:pPr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4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6B1F8C-9488-5D4B-8D45-FA411CDC37BB}" type="slidenum">
              <a:rPr lang="en-US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4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9F603F-37E7-8240-B62B-86BBCC2971C1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1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70B5B-A33C-F142-B241-CFCA471BD209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6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6DDEA5-456E-B744-8B25-66582AB6ABA4}" type="slidenum">
              <a:rPr lang="en-US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7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B8E0FA-E617-F34F-A23D-5795718644FD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0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F09978-5CB8-7C4C-A7C2-430A4D58EBBA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3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A0C81B-AC11-074F-8639-B2255935CAD0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4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5B4B0B-7804-C548-B041-E2D81BF0D1D7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7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A2C08C-4E16-774A-BECC-6F77D4D2A3B6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4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48897567-889C-3443-A7B1-7C4DD69B1F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3E06A690-8E01-1843-9B7B-D2155C3541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p-bWA1FOq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uZfRaWAtBV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218" y="1409549"/>
            <a:ext cx="634446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000" dirty="0" smtClean="0">
                <a:latin typeface="Times New Roman"/>
                <a:cs typeface="Times New Roman"/>
              </a:rPr>
              <a:t>Chapter One</a:t>
            </a:r>
          </a:p>
          <a:p>
            <a:pPr eaLnBrk="1" hangingPunct="1"/>
            <a:r>
              <a:rPr lang="en-US" sz="4000" dirty="0" smtClean="0">
                <a:latin typeface="Times New Roman"/>
                <a:cs typeface="Times New Roman"/>
              </a:rPr>
              <a:t>The Nation’s Beginnings, Prehistory-1824 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Conquistadores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Conquistador= Spanish word for Conqueror </a:t>
            </a:r>
          </a:p>
          <a:p>
            <a:r>
              <a:rPr lang="en-US" dirty="0" smtClean="0"/>
              <a:t>In search of gold and glory. </a:t>
            </a:r>
          </a:p>
          <a:p>
            <a:r>
              <a:rPr lang="en-US" dirty="0" smtClean="0"/>
              <a:t>Spanish invaders in both Central and South America.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Justified invading native peoples’ lands by claiming that they would “CHRISTIANIZE” the natives.</a:t>
            </a:r>
          </a:p>
          <a:p>
            <a:endParaRPr lang="en-US" dirty="0"/>
          </a:p>
        </p:txBody>
      </p:sp>
      <p:pic>
        <p:nvPicPr>
          <p:cNvPr id="6" name="Content Placeholder 5" descr="Cort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032" b="-503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257800" y="6019800"/>
            <a:ext cx="30886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Hernando Cortes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Passage </a:t>
            </a:r>
            <a:endParaRPr lang="en-US" dirty="0"/>
          </a:p>
        </p:txBody>
      </p:sp>
      <p:pic>
        <p:nvPicPr>
          <p:cNvPr id="7" name="Content Placeholder 6" descr="Unknown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5054" b="-45054"/>
          <a:stretch>
            <a:fillRect/>
          </a:stretch>
        </p:blipFill>
        <p:spPr>
          <a:xfrm>
            <a:off x="304800" y="1371600"/>
            <a:ext cx="4267200" cy="468172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33600"/>
            <a:ext cx="39243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Section </a:t>
            </a:r>
            <a:r>
              <a:rPr lang="en-US" sz="3600" dirty="0" smtClean="0"/>
              <a:t>2 Vocabulary 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House of Burgesses</a:t>
            </a:r>
            <a:r>
              <a:rPr lang="en-US" sz="2800" dirty="0"/>
              <a:t>: representative assembly of colonial Virginia formed in 1619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Mayflower Compact</a:t>
            </a:r>
            <a:r>
              <a:rPr lang="en-US" sz="2800" dirty="0"/>
              <a:t>: it provided a framework for self-government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Enlightenment</a:t>
            </a:r>
            <a:r>
              <a:rPr lang="en-US" sz="2800" dirty="0"/>
              <a:t>: European intellectual movement during the 1600’s and 1700’s.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Great Awakening</a:t>
            </a:r>
            <a:r>
              <a:rPr lang="en-US" sz="2800" dirty="0"/>
              <a:t>: a religious movement that occurred in the colonies in the mid-1700’s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Magna </a:t>
            </a:r>
            <a:r>
              <a:rPr lang="en-US" sz="2800" b="1" dirty="0" err="1"/>
              <a:t>Carta</a:t>
            </a:r>
            <a:r>
              <a:rPr lang="en-US" sz="2800" dirty="0"/>
              <a:t>: limited kings ability to </a:t>
            </a:r>
            <a:r>
              <a:rPr lang="en-US" sz="2800" dirty="0" smtClean="0"/>
              <a:t>tax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Thomas Jefferson: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George Washington: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Colonization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Roanoke Colony was the English’s first attempt at colonization in 1584.</a:t>
            </a:r>
          </a:p>
          <a:p>
            <a:r>
              <a:rPr lang="en-US" dirty="0" smtClean="0"/>
              <a:t>Colony mysteriously vanished.</a:t>
            </a:r>
          </a:p>
          <a:p>
            <a:r>
              <a:rPr lang="en-US" dirty="0" smtClean="0"/>
              <a:t>Identified as the “Lost Colony.”</a:t>
            </a:r>
          </a:p>
          <a:p>
            <a:r>
              <a:rPr lang="en-US" dirty="0" smtClean="0"/>
              <a:t>Queen Elizabeth I charted Sir Walter Raleigh.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Virginia </a:t>
            </a:r>
            <a:endParaRPr lang="en-US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1607, the English established their first enduring settlement, Jamestown.</a:t>
            </a:r>
          </a:p>
          <a:p>
            <a:r>
              <a:rPr lang="en-US" dirty="0" smtClean="0"/>
              <a:t>Due to John Rolfe’s discovery the colonists prospered by raising tobacco for export. 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The House of Burgesses </a:t>
            </a:r>
            <a:r>
              <a:rPr lang="en-US" dirty="0" smtClean="0"/>
              <a:t>first representative assembly of colonial Virginia formed in 1619.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“Starving Time.”</a:t>
            </a:r>
          </a:p>
          <a:p>
            <a:r>
              <a:rPr lang="en-US" dirty="0" smtClean="0"/>
              <a:t>Pocahontas (</a:t>
            </a:r>
            <a:r>
              <a:rPr lang="en-US" dirty="0" err="1" smtClean="0"/>
              <a:t>Mataoka</a:t>
            </a:r>
            <a:r>
              <a:rPr lang="en-US" dirty="0" smtClean="0"/>
              <a:t>) John Smith, and Chief Powhatan.</a:t>
            </a:r>
          </a:p>
          <a:p>
            <a:r>
              <a:rPr lang="en-US" dirty="0" smtClean="0"/>
              <a:t>The first slaves reach the New World (Jamestown) in 1619.</a:t>
            </a:r>
            <a:endParaRPr lang="en-US" dirty="0"/>
          </a:p>
          <a:p>
            <a:r>
              <a:rPr lang="en-US" dirty="0" smtClean="0">
                <a:hlinkClick r:id="rId3"/>
              </a:rPr>
              <a:t>http://youtu.be/4p-bWA1FOqs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Pocahontas aka </a:t>
            </a:r>
            <a:r>
              <a:rPr lang="en-US" dirty="0" err="1" smtClean="0"/>
              <a:t>Mataoka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images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034" b="-6034"/>
          <a:stretch>
            <a:fillRect/>
          </a:stretch>
        </p:blipFill>
        <p:spPr>
          <a:xfrm>
            <a:off x="1073731" y="1143000"/>
            <a:ext cx="2981238" cy="3341003"/>
          </a:xfrm>
        </p:spPr>
      </p:pic>
      <p:pic>
        <p:nvPicPr>
          <p:cNvPr id="6" name="Content Placeholder 5" descr="Unknown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978" r="-7978"/>
          <a:stretch>
            <a:fillRect/>
          </a:stretch>
        </p:blipFill>
        <p:spPr>
          <a:xfrm>
            <a:off x="4491936" y="1325562"/>
            <a:ext cx="3329737" cy="3158441"/>
          </a:xfrm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350" y="4484003"/>
            <a:ext cx="3739454" cy="237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Separatists (Pilgrims) and Puritans who hoped to create model, moral communities.</a:t>
            </a:r>
          </a:p>
          <a:p>
            <a:r>
              <a:rPr lang="en-US" dirty="0" smtClean="0"/>
              <a:t>First settled in 1620 at Plymouth Rock, Massachusetts.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Adopted the Mayflower Compact, a framework for self-government. </a:t>
            </a:r>
          </a:p>
          <a:p>
            <a:endParaRPr lang="en-US" dirty="0"/>
          </a:p>
        </p:txBody>
      </p:sp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21" y="1894502"/>
            <a:ext cx="3504119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Middle and Southern Colonies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Maryland: Tolerated ALL Christians.</a:t>
            </a:r>
          </a:p>
          <a:p>
            <a:r>
              <a:rPr lang="en-US" dirty="0" smtClean="0"/>
              <a:t>New Jersey and Pennsylvania: Haven for Quakers.</a:t>
            </a:r>
          </a:p>
          <a:p>
            <a:r>
              <a:rPr lang="en-US" dirty="0" smtClean="0"/>
              <a:t>North Carolina and South Carolina: Rice plantations. </a:t>
            </a:r>
          </a:p>
          <a:p>
            <a:r>
              <a:rPr lang="en-US" dirty="0" smtClean="0"/>
              <a:t>Georgia=Buffer colony.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Enlightenment and the Great Awakening </a:t>
            </a:r>
            <a:endParaRPr lang="en-US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Frenchman Baron de Montesquieu and Englishman John Locke were two thinkers who applied reason to government and politics.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Enlightenment: </a:t>
            </a:r>
            <a:r>
              <a:rPr lang="en-US" dirty="0" smtClean="0">
                <a:solidFill>
                  <a:srgbClr val="FF0000"/>
                </a:solidFill>
              </a:rPr>
              <a:t>Philosophy in which science and reason could solve problems.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225" y="1807287"/>
            <a:ext cx="3457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Enlightenment and The Great Awakening 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981200"/>
            <a:ext cx="4953000" cy="4114800"/>
          </a:xfrm>
        </p:spPr>
        <p:txBody>
          <a:bodyPr/>
          <a:lstStyle/>
          <a:p>
            <a:pPr eaLnBrk="1" hangingPunct="1"/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Great Awakening</a:t>
            </a:r>
            <a:r>
              <a:rPr lang="en-US" dirty="0">
                <a:solidFill>
                  <a:srgbClr val="FF0000"/>
                </a:solidFill>
              </a:rPr>
              <a:t>, evangelical preachers such as Jonathan Edwards and George Whitefield toured the colonies promoting revivals. </a:t>
            </a: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318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8076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Section 1 Vocabulary 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Clan</a:t>
            </a:r>
            <a:r>
              <a:rPr lang="en-US" dirty="0"/>
              <a:t>: extended family groups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The Middle Passage</a:t>
            </a:r>
            <a:r>
              <a:rPr lang="en-US" dirty="0"/>
              <a:t>: the forced transport of enslaved Africans from West Africa to the Americas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Christopher Columbus: </a:t>
            </a:r>
            <a:r>
              <a:rPr lang="en-US" dirty="0" smtClean="0"/>
              <a:t>Spanish explorer, reached Caribbean islands instead of reaching India in 1492. Signaled the Columbian Exchange. 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Conquistador</a:t>
            </a:r>
            <a:r>
              <a:rPr lang="en-US" dirty="0"/>
              <a:t>: Spanish conqueror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Columbian Exchange</a:t>
            </a:r>
            <a:r>
              <a:rPr lang="en-US" dirty="0"/>
              <a:t>: the global exchange of </a:t>
            </a:r>
            <a:r>
              <a:rPr lang="en-US" dirty="0" smtClean="0"/>
              <a:t>goods, ideas, livestock, and diseases </a:t>
            </a:r>
            <a:r>
              <a:rPr lang="en-US" dirty="0"/>
              <a:t>after Columbus made first transatlantic voyage in 1492.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Declaration of Independence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Thomas Jefferson= Father of the Declaration of Independence.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It </a:t>
            </a:r>
            <a:r>
              <a:rPr lang="en-US" sz="2400" dirty="0">
                <a:solidFill>
                  <a:srgbClr val="FF0000"/>
                </a:solidFill>
              </a:rPr>
              <a:t>declared American </a:t>
            </a:r>
            <a:r>
              <a:rPr lang="en-US" sz="2400" dirty="0" smtClean="0">
                <a:solidFill>
                  <a:srgbClr val="FF0000"/>
                </a:solidFill>
              </a:rPr>
              <a:t>independence and listed colonist grievances against the British.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dirty="0" smtClean="0"/>
              <a:t>xpressed </a:t>
            </a:r>
            <a:r>
              <a:rPr lang="en-US" sz="2400" dirty="0"/>
              <a:t>Enlightenment philosopher John Locke’s idea about the natural rights of people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hlinkClick r:id="rId3"/>
              </a:rPr>
              <a:t>http://youtu.be/uZfRaWAtBVg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00200"/>
            <a:ext cx="4648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the American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French and Indian War. (French and Natives </a:t>
            </a:r>
            <a:r>
              <a:rPr lang="en-US" dirty="0" err="1" smtClean="0"/>
              <a:t>v</a:t>
            </a:r>
            <a:r>
              <a:rPr lang="en-US" dirty="0" smtClean="0"/>
              <a:t>. Britain and American Colonists over land). Britain was in debt, began taxing colonists to make money. </a:t>
            </a:r>
          </a:p>
          <a:p>
            <a:r>
              <a:rPr lang="en-US" dirty="0" smtClean="0"/>
              <a:t>Sugar Act, Stamp Act, </a:t>
            </a:r>
            <a:r>
              <a:rPr lang="en-US" dirty="0"/>
              <a:t>T</a:t>
            </a:r>
            <a:r>
              <a:rPr lang="en-US" dirty="0" smtClean="0"/>
              <a:t>ea tax, Boston Massacre, Townshend Acts, Intolerable Acts.</a:t>
            </a:r>
          </a:p>
          <a:p>
            <a:r>
              <a:rPr lang="en-US" dirty="0" smtClean="0"/>
              <a:t>Quartering troops.</a:t>
            </a:r>
          </a:p>
          <a:p>
            <a:r>
              <a:rPr lang="en-US" dirty="0" smtClean="0"/>
              <a:t>“No Taxation </a:t>
            </a:r>
            <a:r>
              <a:rPr lang="en-US" dirty="0"/>
              <a:t>W</a:t>
            </a:r>
            <a:r>
              <a:rPr lang="en-US" dirty="0" smtClean="0"/>
              <a:t>ithout </a:t>
            </a:r>
            <a:r>
              <a:rPr lang="en-US" dirty="0"/>
              <a:t>R</a:t>
            </a:r>
            <a:r>
              <a:rPr lang="en-US" dirty="0" smtClean="0"/>
              <a:t>epresentation.”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 battles: 1775, Lexington and Concord </a:t>
            </a:r>
          </a:p>
          <a:p>
            <a:r>
              <a:rPr lang="en-US" dirty="0" smtClean="0"/>
              <a:t>George Washington General </a:t>
            </a:r>
          </a:p>
          <a:p>
            <a:r>
              <a:rPr lang="en-US" dirty="0" smtClean="0"/>
              <a:t>French assistance </a:t>
            </a:r>
          </a:p>
          <a:p>
            <a:r>
              <a:rPr lang="en-US" dirty="0" smtClean="0"/>
              <a:t>Patriots and loyalists</a:t>
            </a:r>
          </a:p>
          <a:p>
            <a:r>
              <a:rPr lang="en-US" dirty="0" smtClean="0"/>
              <a:t>Continental Army </a:t>
            </a:r>
            <a:r>
              <a:rPr lang="en-US" dirty="0" err="1" smtClean="0"/>
              <a:t>v</a:t>
            </a:r>
            <a:r>
              <a:rPr lang="en-US" dirty="0" smtClean="0"/>
              <a:t>. the British (Red Coats) </a:t>
            </a:r>
          </a:p>
          <a:p>
            <a:r>
              <a:rPr lang="en-US" dirty="0" smtClean="0"/>
              <a:t>Trapped the British army at Yorktown. </a:t>
            </a:r>
          </a:p>
          <a:p>
            <a:r>
              <a:rPr lang="en-US" dirty="0" smtClean="0"/>
              <a:t>Treaty of Paris, 1783. </a:t>
            </a:r>
          </a:p>
          <a:p>
            <a:endParaRPr lang="en-US" dirty="0"/>
          </a:p>
        </p:txBody>
      </p:sp>
      <p:pic>
        <p:nvPicPr>
          <p:cNvPr id="5" name="Content Placeholder 4" descr="images-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458" r="-445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Section </a:t>
            </a:r>
            <a:r>
              <a:rPr lang="en-US" dirty="0" smtClean="0"/>
              <a:t>3 Vocabulary 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7638"/>
            <a:ext cx="8077200" cy="49831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Bill of Rights</a:t>
            </a:r>
            <a:r>
              <a:rPr lang="en-US" sz="2400" dirty="0"/>
              <a:t>: first ten amendments to the Constitution.</a:t>
            </a:r>
            <a:r>
              <a:rPr lang="en-US" sz="2400" dirty="0" smtClean="0"/>
              <a:t> Protects individual liberties.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Shay’s Rebellion</a:t>
            </a:r>
            <a:r>
              <a:rPr lang="en-US" sz="2400" dirty="0"/>
              <a:t>: this rebellion high-lighted the </a:t>
            </a:r>
            <a:r>
              <a:rPr lang="en-US" sz="2400" dirty="0" smtClean="0"/>
              <a:t>weaknesses </a:t>
            </a:r>
            <a:r>
              <a:rPr lang="en-US" sz="2400" dirty="0"/>
              <a:t>of the federal </a:t>
            </a:r>
            <a:r>
              <a:rPr lang="en-US" sz="2400" dirty="0" smtClean="0"/>
              <a:t>government (Articles of Confederation)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James Madison</a:t>
            </a:r>
            <a:r>
              <a:rPr lang="en-US" sz="2400" dirty="0"/>
              <a:t>: “father of the Constitution,” proposed the Virginia plan.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Ratify</a:t>
            </a:r>
            <a:r>
              <a:rPr lang="en-US" sz="2400" dirty="0"/>
              <a:t>:</a:t>
            </a:r>
            <a:r>
              <a:rPr lang="en-US" sz="2400" dirty="0" smtClean="0"/>
              <a:t> Official approval. Ratification of the constitution.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Federalism</a:t>
            </a:r>
            <a:r>
              <a:rPr lang="en-US" sz="2400" dirty="0"/>
              <a:t>: a system that divided power between state governments and the federal government.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Separation of Powers</a:t>
            </a:r>
            <a:r>
              <a:rPr lang="en-US" sz="2400" dirty="0"/>
              <a:t>: principle that divides power among the executive, legislative, and judicial branches of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Checks and Balances</a:t>
            </a:r>
            <a:r>
              <a:rPr lang="en-US" sz="2400" dirty="0"/>
              <a:t>: system in which each branch of government has the power to monitor and limit the actions of the other two.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In 1781, the 13 states adopted their first federal </a:t>
            </a:r>
            <a:r>
              <a:rPr lang="en-US" dirty="0" smtClean="0"/>
              <a:t>constitution (</a:t>
            </a:r>
            <a:r>
              <a:rPr lang="en-US" dirty="0" smtClean="0">
                <a:solidFill>
                  <a:srgbClr val="FF0000"/>
                </a:solidFill>
              </a:rPr>
              <a:t>The Articles of Confederation) 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/>
              <a:t>government also suffered from structural weaknesses. </a:t>
            </a:r>
          </a:p>
          <a:p>
            <a:pPr eaLnBrk="1" hangingPunct="1"/>
            <a:r>
              <a:rPr lang="en-US" dirty="0"/>
              <a:t>There </a:t>
            </a:r>
            <a:r>
              <a:rPr lang="en-US" dirty="0" smtClean="0"/>
              <a:t>wasn’t a </a:t>
            </a:r>
            <a:r>
              <a:rPr lang="en-US" dirty="0"/>
              <a:t>President. Each state, no matter how large or small, had a single vote in a unicameral congress.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Shay’s Rebellion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Daniel Shays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Unable to pay their debts, Shays and other farmers led a revolt against the Massachusetts government, which began to take their homes.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Exposed the weaknesses of the Articles of Confederation.</a:t>
            </a:r>
          </a:p>
          <a:p>
            <a:r>
              <a:rPr lang="en-US" dirty="0" smtClean="0"/>
              <a:t>Realized the need for a strong, central government. </a:t>
            </a:r>
            <a:endParaRPr lang="en-US" dirty="0"/>
          </a:p>
        </p:txBody>
      </p:sp>
      <p:pic>
        <p:nvPicPr>
          <p:cNvPr id="7" name="Content Placeholder 6" descr="Unknown-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270" b="-1427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New Jersey Plan 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By 1787, many Americans agreed that the Articles of Confederation</a:t>
            </a:r>
            <a:r>
              <a:rPr lang="en-US" dirty="0" smtClean="0"/>
              <a:t> was flawed</a:t>
            </a:r>
            <a:r>
              <a:rPr lang="en-US" dirty="0"/>
              <a:t>. 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Favored by the small states, the proposed New Jersey Plan would</a:t>
            </a:r>
            <a:r>
              <a:rPr lang="en-US" dirty="0" smtClean="0">
                <a:solidFill>
                  <a:srgbClr val="FF0000"/>
                </a:solidFill>
              </a:rPr>
              <a:t> count </a:t>
            </a:r>
            <a:r>
              <a:rPr lang="en-US" dirty="0">
                <a:solidFill>
                  <a:srgbClr val="FF0000"/>
                </a:solidFill>
              </a:rPr>
              <a:t>all states as equals.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Virginia Plan 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James </a:t>
            </a:r>
            <a:r>
              <a:rPr lang="en-US" dirty="0" smtClean="0"/>
              <a:t>Madison= Father of the Constitution.</a:t>
            </a:r>
            <a:endParaRPr lang="en-US" dirty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The Virginia Plan </a:t>
            </a:r>
            <a:r>
              <a:rPr lang="en-US" dirty="0">
                <a:solidFill>
                  <a:srgbClr val="FF0000"/>
                </a:solidFill>
              </a:rPr>
              <a:t>proposed that the</a:t>
            </a:r>
            <a:r>
              <a:rPr lang="en-US" dirty="0" smtClean="0">
                <a:solidFill>
                  <a:srgbClr val="FF0000"/>
                </a:solidFill>
              </a:rPr>
              <a:t> states </a:t>
            </a:r>
            <a:r>
              <a:rPr lang="en-US" dirty="0">
                <a:solidFill>
                  <a:srgbClr val="FF0000"/>
                </a:solidFill>
              </a:rPr>
              <a:t>with the larger populations would have more members.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Compromise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the New Jersey and Virginia Plan.</a:t>
            </a:r>
          </a:p>
          <a:p>
            <a:r>
              <a:rPr lang="en-US" dirty="0" smtClean="0"/>
              <a:t>Bicameral Body= 2 Houses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House of Representatives would be based on population (Virginia Plan).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Senate would have equal state representation. 2 from each state. (New Jersey Plan)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349" y="320040"/>
            <a:ext cx="815273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Federalists and Anti-Federalists 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Supporters of the Constitution were known as Federalists.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Those who didn’t support the constitution were called</a:t>
            </a:r>
            <a:r>
              <a:rPr lang="en-US" dirty="0" smtClean="0">
                <a:solidFill>
                  <a:srgbClr val="FF0000"/>
                </a:solidFill>
              </a:rPr>
              <a:t> Anti</a:t>
            </a:r>
            <a:r>
              <a:rPr lang="en-US" dirty="0">
                <a:solidFill>
                  <a:srgbClr val="FF0000"/>
                </a:solidFill>
              </a:rPr>
              <a:t>-federalists.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Bering Land Bridge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Small packs of nomads reached the Americas through the </a:t>
            </a:r>
            <a:r>
              <a:rPr lang="en-US" sz="1800" dirty="0" smtClean="0">
                <a:solidFill>
                  <a:srgbClr val="FF0000"/>
                </a:solidFill>
              </a:rPr>
              <a:t>Bering Land Bridge.  Connected Eurasia With North America 35,000 years ago. </a:t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ring_land_bridge1.gif"/>
          <p:cNvPicPr>
            <a:picLocks noGrp="1" noChangeAspect="1"/>
          </p:cNvPicPr>
          <p:nvPr/>
        </p:nvPicPr>
        <p:blipFill>
          <a:blip r:embed="rId2"/>
          <a:srcRect l="-26560" r="-26560"/>
          <a:stretch>
            <a:fillRect/>
          </a:stretch>
        </p:blipFill>
        <p:spPr>
          <a:xfrm>
            <a:off x="-416306" y="1143000"/>
            <a:ext cx="9560306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4267200" cy="5105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Spoke at least 375 distinct languages.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Made up of family groups called clans.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Primarily hunters and gatherers.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Deep respect for nature.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Often matrilineal societies.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3738" y="2057400"/>
            <a:ext cx="4286862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304800"/>
            <a:ext cx="4514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Native Americans 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3124"/>
            <a:ext cx="9144000" cy="75895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Three Sister Farming: </a:t>
            </a:r>
            <a:r>
              <a:rPr lang="en-US" sz="2400" dirty="0" smtClean="0"/>
              <a:t>Where beans grow on the trellis of the corn stalks, and where squash grows below in the soil. 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sisters.jpg"/>
          <p:cNvPicPr>
            <a:picLocks noGrp="1" noChangeAspect="1"/>
          </p:cNvPicPr>
          <p:nvPr/>
        </p:nvPicPr>
        <p:blipFill>
          <a:blip r:embed="rId2"/>
          <a:srcRect l="-87101" r="-87101"/>
          <a:stretch>
            <a:fillRect/>
          </a:stretch>
        </p:blipFill>
        <p:spPr>
          <a:xfrm>
            <a:off x="381000" y="1752600"/>
            <a:ext cx="8229600" cy="4592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0923" y="16067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Christopher Columbus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40386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search of gold, spices, silk, and riches.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 </a:t>
            </a:r>
            <a:r>
              <a:rPr lang="en-US" sz="2400" dirty="0"/>
              <a:t>hoped to reach the Indies of East Asia by sailing westward across the Atlantic.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However</a:t>
            </a:r>
            <a:r>
              <a:rPr lang="en-US" sz="2400" dirty="0"/>
              <a:t>, he underestimated the size of the world and had no idea that the Americas were there to block his ships.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He explored several Caribbean islands. Convinced that the islands were the Indies, he called the natives “Indians.”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254829" cy="41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5436"/>
            <a:ext cx="7417377" cy="53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23" y="0"/>
            <a:ext cx="7239000" cy="1143000"/>
          </a:xfrm>
        </p:spPr>
        <p:txBody>
          <a:bodyPr/>
          <a:lstStyle/>
          <a:p>
            <a:r>
              <a:rPr lang="en-US" dirty="0" smtClean="0"/>
              <a:t>The Columbian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081008columbian.jpg"/>
          <p:cNvPicPr>
            <a:picLocks noGrp="1" noChangeAspect="1"/>
          </p:cNvPicPr>
          <p:nvPr/>
        </p:nvPicPr>
        <p:blipFill>
          <a:blip r:embed="rId2"/>
          <a:srcRect t="-2477" b="-2477"/>
          <a:stretch>
            <a:fillRect/>
          </a:stretch>
        </p:blipFill>
        <p:spPr>
          <a:xfrm>
            <a:off x="381000" y="13716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8479" cy="64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357</TotalTime>
  <Words>1077</Words>
  <Application>Microsoft Office PowerPoint</Application>
  <PresentationFormat>On-screen Show (4:3)</PresentationFormat>
  <Paragraphs>136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Times New Roman</vt:lpstr>
      <vt:lpstr>Trebuchet MS</vt:lpstr>
      <vt:lpstr>Wingdings</vt:lpstr>
      <vt:lpstr>Wingdings 2</vt:lpstr>
      <vt:lpstr>Opulent</vt:lpstr>
      <vt:lpstr>PowerPoint Presentation</vt:lpstr>
      <vt:lpstr>  Section 1 Vocabulary  </vt:lpstr>
      <vt:lpstr>The Bering Land Bridge  Small packs of nomads reached the Americas through the Bering Land Bridge.  Connected Eurasia With North America 35,000 years ago.  </vt:lpstr>
      <vt:lpstr>PowerPoint Presentation</vt:lpstr>
      <vt:lpstr>Three Sister Farming: Where beans grow on the trellis of the corn stalks, and where squash grows below in the soil.    </vt:lpstr>
      <vt:lpstr>Christopher Columbus</vt:lpstr>
      <vt:lpstr>PowerPoint Presentation</vt:lpstr>
      <vt:lpstr>The Columbian Exchange </vt:lpstr>
      <vt:lpstr>PowerPoint Presentation</vt:lpstr>
      <vt:lpstr>Conquistadores </vt:lpstr>
      <vt:lpstr>The Middle Passage </vt:lpstr>
      <vt:lpstr>Section 2 Vocabulary </vt:lpstr>
      <vt:lpstr>English Colonization </vt:lpstr>
      <vt:lpstr>Jamestown, Virginia </vt:lpstr>
      <vt:lpstr>Pocahontas aka Mataoka </vt:lpstr>
      <vt:lpstr>New England Colonies</vt:lpstr>
      <vt:lpstr>Middle and Southern Colonies </vt:lpstr>
      <vt:lpstr>The Enlightenment and the Great Awakening </vt:lpstr>
      <vt:lpstr>The Enlightenment and The Great Awakening </vt:lpstr>
      <vt:lpstr>The Declaration of Independence</vt:lpstr>
      <vt:lpstr>Causes of the American Revolution </vt:lpstr>
      <vt:lpstr>The American Revolution </vt:lpstr>
      <vt:lpstr>Section 3 Vocabulary </vt:lpstr>
      <vt:lpstr>PowerPoint Presentation</vt:lpstr>
      <vt:lpstr>Shay’s Rebellion </vt:lpstr>
      <vt:lpstr>The New Jersey Plan </vt:lpstr>
      <vt:lpstr>The Virginia Plan </vt:lpstr>
      <vt:lpstr>The Great Compromise </vt:lpstr>
      <vt:lpstr>Federalists and Anti-Federalists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Meredith Shaw</dc:creator>
  <cp:lastModifiedBy>Handley</cp:lastModifiedBy>
  <cp:revision>9</cp:revision>
  <dcterms:created xsi:type="dcterms:W3CDTF">2014-01-22T18:28:13Z</dcterms:created>
  <dcterms:modified xsi:type="dcterms:W3CDTF">2015-08-26T11:14:11Z</dcterms:modified>
</cp:coreProperties>
</file>